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6"/>
  </p:notesMasterIdLst>
  <p:sldIdLst>
    <p:sldId id="257" r:id="rId2"/>
    <p:sldId id="259" r:id="rId3"/>
    <p:sldId id="263" r:id="rId4"/>
    <p:sldId id="264"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32"/>
    <a:srgbClr val="131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633772-8C73-0AD8-938F-B009404EA26F}" v="47" dt="2021-01-20T10:26:08.318"/>
    <p1510:client id="{8C895821-E09E-D9D2-C5D8-B8CDFD284CF2}" v="117" dt="2021-01-20T10:40:43.732"/>
    <p1510:client id="{9CC8FA5A-826D-36E2-7AAD-463A6FEC613C}" v="3287" dt="2021-01-20T10:10:15.481"/>
    <p1510:client id="{D00E599D-4C7C-BB87-1332-947F7C6D2435}" v="2" dt="2021-01-19T10:30:38.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nikka Loru" userId="S::lreinikk@ulapland.fi::77c8b952-59a9-44f6-b3fb-68bc41e08743" providerId="AD" clId="Web-{04633772-8C73-0AD8-938F-B009404EA26F}"/>
    <pc:docChg chg="addSld delSld modSld">
      <pc:chgData name="Reinikka Loru" userId="S::lreinikk@ulapland.fi::77c8b952-59a9-44f6-b3fb-68bc41e08743" providerId="AD" clId="Web-{04633772-8C73-0AD8-938F-B009404EA26F}" dt="2021-01-20T10:26:08.318" v="27"/>
      <pc:docMkLst>
        <pc:docMk/>
      </pc:docMkLst>
      <pc:sldChg chg="modSp">
        <pc:chgData name="Reinikka Loru" userId="S::lreinikk@ulapland.fi::77c8b952-59a9-44f6-b3fb-68bc41e08743" providerId="AD" clId="Web-{04633772-8C73-0AD8-938F-B009404EA26F}" dt="2021-01-20T10:24:24.442" v="25" actId="20577"/>
        <pc:sldMkLst>
          <pc:docMk/>
          <pc:sldMk cId="466492804" sldId="259"/>
        </pc:sldMkLst>
        <pc:spChg chg="mod">
          <ac:chgData name="Reinikka Loru" userId="S::lreinikk@ulapland.fi::77c8b952-59a9-44f6-b3fb-68bc41e08743" providerId="AD" clId="Web-{04633772-8C73-0AD8-938F-B009404EA26F}" dt="2021-01-20T10:24:24.442" v="25" actId="20577"/>
          <ac:spMkLst>
            <pc:docMk/>
            <pc:sldMk cId="466492804" sldId="259"/>
            <ac:spMk id="3" creationId="{7BC7DF3D-7340-4FB9-B133-D1B2C1171EEF}"/>
          </ac:spMkLst>
        </pc:spChg>
        <pc:picChg chg="mod">
          <ac:chgData name="Reinikka Loru" userId="S::lreinikk@ulapland.fi::77c8b952-59a9-44f6-b3fb-68bc41e08743" providerId="AD" clId="Web-{04633772-8C73-0AD8-938F-B009404EA26F}" dt="2021-01-20T10:23:43.128" v="22" actId="1076"/>
          <ac:picMkLst>
            <pc:docMk/>
            <pc:sldMk cId="466492804" sldId="259"/>
            <ac:picMk id="8" creationId="{581E7625-1FC6-4FA0-9BC2-6CF6A757B9C8}"/>
          </ac:picMkLst>
        </pc:picChg>
      </pc:sldChg>
      <pc:sldChg chg="delSp modSp">
        <pc:chgData name="Reinikka Loru" userId="S::lreinikk@ulapland.fi::77c8b952-59a9-44f6-b3fb-68bc41e08743" providerId="AD" clId="Web-{04633772-8C73-0AD8-938F-B009404EA26F}" dt="2021-01-20T10:23:14.737" v="18"/>
        <pc:sldMkLst>
          <pc:docMk/>
          <pc:sldMk cId="3911072211" sldId="263"/>
        </pc:sldMkLst>
        <pc:spChg chg="mod">
          <ac:chgData name="Reinikka Loru" userId="S::lreinikk@ulapland.fi::77c8b952-59a9-44f6-b3fb-68bc41e08743" providerId="AD" clId="Web-{04633772-8C73-0AD8-938F-B009404EA26F}" dt="2021-01-20T10:22:52.050" v="15" actId="20577"/>
          <ac:spMkLst>
            <pc:docMk/>
            <pc:sldMk cId="3911072211" sldId="263"/>
            <ac:spMk id="4" creationId="{278F883F-2A8B-4D64-8E09-515145BF626E}"/>
          </ac:spMkLst>
        </pc:spChg>
        <pc:spChg chg="mod">
          <ac:chgData name="Reinikka Loru" userId="S::lreinikk@ulapland.fi::77c8b952-59a9-44f6-b3fb-68bc41e08743" providerId="AD" clId="Web-{04633772-8C73-0AD8-938F-B009404EA26F}" dt="2021-01-20T10:23:01.503" v="17" actId="20577"/>
          <ac:spMkLst>
            <pc:docMk/>
            <pc:sldMk cId="3911072211" sldId="263"/>
            <ac:spMk id="6" creationId="{8C9E7804-5448-4F04-87F5-9EC9B6398916}"/>
          </ac:spMkLst>
        </pc:spChg>
        <pc:picChg chg="del">
          <ac:chgData name="Reinikka Loru" userId="S::lreinikk@ulapland.fi::77c8b952-59a9-44f6-b3fb-68bc41e08743" providerId="AD" clId="Web-{04633772-8C73-0AD8-938F-B009404EA26F}" dt="2021-01-20T10:23:14.737" v="18"/>
          <ac:picMkLst>
            <pc:docMk/>
            <pc:sldMk cId="3911072211" sldId="263"/>
            <ac:picMk id="7" creationId="{B0F4EFBD-9E8D-4D04-9581-FE0F986D806D}"/>
          </ac:picMkLst>
        </pc:picChg>
      </pc:sldChg>
      <pc:sldChg chg="add del replId">
        <pc:chgData name="Reinikka Loru" userId="S::lreinikk@ulapland.fi::77c8b952-59a9-44f6-b3fb-68bc41e08743" providerId="AD" clId="Web-{04633772-8C73-0AD8-938F-B009404EA26F}" dt="2021-01-20T10:26:08.318" v="27"/>
        <pc:sldMkLst>
          <pc:docMk/>
          <pc:sldMk cId="3561443109" sldId="265"/>
        </pc:sldMkLst>
      </pc:sldChg>
    </pc:docChg>
  </pc:docChgLst>
  <pc:docChgLst>
    <pc:chgData name="Westerlund Toni" userId="S::toni.westerlund@lapinamk.fi::32faa87e-e76f-465d-bc3b-b9fab0bf13f2" providerId="AD" clId="Web-{9CC8FA5A-826D-36E2-7AAD-463A6FEC613C}"/>
    <pc:docChg chg="addSld delSld modSld">
      <pc:chgData name="Westerlund Toni" userId="S::toni.westerlund@lapinamk.fi::32faa87e-e76f-465d-bc3b-b9fab0bf13f2" providerId="AD" clId="Web-{9CC8FA5A-826D-36E2-7AAD-463A6FEC613C}" dt="2021-01-20T10:10:15.481" v="1680" actId="1076"/>
      <pc:docMkLst>
        <pc:docMk/>
      </pc:docMkLst>
      <pc:sldChg chg="addSp delSp modSp">
        <pc:chgData name="Westerlund Toni" userId="S::toni.westerlund@lapinamk.fi::32faa87e-e76f-465d-bc3b-b9fab0bf13f2" providerId="AD" clId="Web-{9CC8FA5A-826D-36E2-7AAD-463A6FEC613C}" dt="2021-01-19T10:46:01.100" v="165" actId="20577"/>
        <pc:sldMkLst>
          <pc:docMk/>
          <pc:sldMk cId="466492804" sldId="259"/>
        </pc:sldMkLst>
        <pc:spChg chg="mod">
          <ac:chgData name="Westerlund Toni" userId="S::toni.westerlund@lapinamk.fi::32faa87e-e76f-465d-bc3b-b9fab0bf13f2" providerId="AD" clId="Web-{9CC8FA5A-826D-36E2-7AAD-463A6FEC613C}" dt="2021-01-19T10:41:57.201" v="83" actId="20577"/>
          <ac:spMkLst>
            <pc:docMk/>
            <pc:sldMk cId="466492804" sldId="259"/>
            <ac:spMk id="2" creationId="{95968704-A18F-4ED8-898B-1AD77F09D0A1}"/>
          </ac:spMkLst>
        </pc:spChg>
        <pc:spChg chg="add del mod">
          <ac:chgData name="Westerlund Toni" userId="S::toni.westerlund@lapinamk.fi::32faa87e-e76f-465d-bc3b-b9fab0bf13f2" providerId="AD" clId="Web-{9CC8FA5A-826D-36E2-7AAD-463A6FEC613C}" dt="2021-01-19T10:46:01.100" v="165" actId="20577"/>
          <ac:spMkLst>
            <pc:docMk/>
            <pc:sldMk cId="466492804" sldId="259"/>
            <ac:spMk id="3" creationId="{7BC7DF3D-7340-4FB9-B133-D1B2C1171EEF}"/>
          </ac:spMkLst>
        </pc:spChg>
        <pc:spChg chg="del mod">
          <ac:chgData name="Westerlund Toni" userId="S::toni.westerlund@lapinamk.fi::32faa87e-e76f-465d-bc3b-b9fab0bf13f2" providerId="AD" clId="Web-{9CC8FA5A-826D-36E2-7AAD-463A6FEC613C}" dt="2021-01-19T10:40:49.058" v="53"/>
          <ac:spMkLst>
            <pc:docMk/>
            <pc:sldMk cId="466492804" sldId="259"/>
            <ac:spMk id="4" creationId="{4AE6D508-F46A-4F95-8E6F-1DE25D8ADF0E}"/>
          </ac:spMkLst>
        </pc:spChg>
        <pc:picChg chg="del">
          <ac:chgData name="Westerlund Toni" userId="S::toni.westerlund@lapinamk.fi::32faa87e-e76f-465d-bc3b-b9fab0bf13f2" providerId="AD" clId="Web-{9CC8FA5A-826D-36E2-7AAD-463A6FEC613C}" dt="2021-01-19T10:41:01.511" v="55"/>
          <ac:picMkLst>
            <pc:docMk/>
            <pc:sldMk cId="466492804" sldId="259"/>
            <ac:picMk id="5" creationId="{974283C1-57CA-4FFB-BF56-7770DA86F9B4}"/>
          </ac:picMkLst>
        </pc:picChg>
        <pc:picChg chg="add del mod ord">
          <ac:chgData name="Westerlund Toni" userId="S::toni.westerlund@lapinamk.fi::32faa87e-e76f-465d-bc3b-b9fab0bf13f2" providerId="AD" clId="Web-{9CC8FA5A-826D-36E2-7AAD-463A6FEC613C}" dt="2021-01-19T10:40:38.026" v="43"/>
          <ac:picMkLst>
            <pc:docMk/>
            <pc:sldMk cId="466492804" sldId="259"/>
            <ac:picMk id="6" creationId="{455069E6-FFB3-4C49-A112-CCF97DE8FECC}"/>
          </ac:picMkLst>
        </pc:picChg>
        <pc:picChg chg="add del mod ord">
          <ac:chgData name="Westerlund Toni" userId="S::toni.westerlund@lapinamk.fi::32faa87e-e76f-465d-bc3b-b9fab0bf13f2" providerId="AD" clId="Web-{9CC8FA5A-826D-36E2-7AAD-463A6FEC613C}" dt="2021-01-19T10:40:46.058" v="52"/>
          <ac:picMkLst>
            <pc:docMk/>
            <pc:sldMk cId="466492804" sldId="259"/>
            <ac:picMk id="7" creationId="{E0CA22C1-9C04-46DA-9B14-E9FE5F0F87E7}"/>
          </ac:picMkLst>
        </pc:picChg>
        <pc:picChg chg="add mod ord">
          <ac:chgData name="Westerlund Toni" userId="S::toni.westerlund@lapinamk.fi::32faa87e-e76f-465d-bc3b-b9fab0bf13f2" providerId="AD" clId="Web-{9CC8FA5A-826D-36E2-7AAD-463A6FEC613C}" dt="2021-01-19T10:41:04.871" v="56" actId="1076"/>
          <ac:picMkLst>
            <pc:docMk/>
            <pc:sldMk cId="466492804" sldId="259"/>
            <ac:picMk id="8" creationId="{581E7625-1FC6-4FA0-9BC2-6CF6A757B9C8}"/>
          </ac:picMkLst>
        </pc:picChg>
      </pc:sldChg>
      <pc:sldChg chg="del">
        <pc:chgData name="Westerlund Toni" userId="S::toni.westerlund@lapinamk.fi::32faa87e-e76f-465d-bc3b-b9fab0bf13f2" providerId="AD" clId="Web-{9CC8FA5A-826D-36E2-7AAD-463A6FEC613C}" dt="2021-01-19T10:35:09.030" v="3"/>
        <pc:sldMkLst>
          <pc:docMk/>
          <pc:sldMk cId="2224877322" sldId="261"/>
        </pc:sldMkLst>
      </pc:sldChg>
      <pc:sldChg chg="del">
        <pc:chgData name="Westerlund Toni" userId="S::toni.westerlund@lapinamk.fi::32faa87e-e76f-465d-bc3b-b9fab0bf13f2" providerId="AD" clId="Web-{9CC8FA5A-826D-36E2-7AAD-463A6FEC613C}" dt="2021-01-19T10:36:02.298" v="28"/>
        <pc:sldMkLst>
          <pc:docMk/>
          <pc:sldMk cId="2696237929" sldId="262"/>
        </pc:sldMkLst>
      </pc:sldChg>
      <pc:sldChg chg="addSp delSp modSp">
        <pc:chgData name="Westerlund Toni" userId="S::toni.westerlund@lapinamk.fi::32faa87e-e76f-465d-bc3b-b9fab0bf13f2" providerId="AD" clId="Web-{9CC8FA5A-826D-36E2-7AAD-463A6FEC613C}" dt="2021-01-20T10:10:15.481" v="1680" actId="1076"/>
        <pc:sldMkLst>
          <pc:docMk/>
          <pc:sldMk cId="3911072211" sldId="263"/>
        </pc:sldMkLst>
        <pc:spChg chg="mod">
          <ac:chgData name="Westerlund Toni" userId="S::toni.westerlund@lapinamk.fi::32faa87e-e76f-465d-bc3b-b9fab0bf13f2" providerId="AD" clId="Web-{9CC8FA5A-826D-36E2-7AAD-463A6FEC613C}" dt="2021-01-19T10:47:17.728" v="177" actId="20577"/>
          <ac:spMkLst>
            <pc:docMk/>
            <pc:sldMk cId="3911072211" sldId="263"/>
            <ac:spMk id="2" creationId="{28A3AEA3-B062-4118-8EF4-A220A0E6CCFF}"/>
          </ac:spMkLst>
        </pc:spChg>
        <pc:spChg chg="del mod">
          <ac:chgData name="Westerlund Toni" userId="S::toni.westerlund@lapinamk.fi::32faa87e-e76f-465d-bc3b-b9fab0bf13f2" providerId="AD" clId="Web-{9CC8FA5A-826D-36E2-7AAD-463A6FEC613C}" dt="2021-01-19T10:51:42.143" v="251"/>
          <ac:spMkLst>
            <pc:docMk/>
            <pc:sldMk cId="3911072211" sldId="263"/>
            <ac:spMk id="3" creationId="{C3A69433-5BF4-4415-8DBE-11F76B467659}"/>
          </ac:spMkLst>
        </pc:spChg>
        <pc:spChg chg="mod">
          <ac:chgData name="Westerlund Toni" userId="S::toni.westerlund@lapinamk.fi::32faa87e-e76f-465d-bc3b-b9fab0bf13f2" providerId="AD" clId="Web-{9CC8FA5A-826D-36E2-7AAD-463A6FEC613C}" dt="2021-01-20T10:09:36.027" v="1679" actId="20577"/>
          <ac:spMkLst>
            <pc:docMk/>
            <pc:sldMk cId="3911072211" sldId="263"/>
            <ac:spMk id="4" creationId="{278F883F-2A8B-4D64-8E09-515145BF626E}"/>
          </ac:spMkLst>
        </pc:spChg>
        <pc:spChg chg="del mod">
          <ac:chgData name="Westerlund Toni" userId="S::toni.westerlund@lapinamk.fi::32faa87e-e76f-465d-bc3b-b9fab0bf13f2" providerId="AD" clId="Web-{9CC8FA5A-826D-36E2-7AAD-463A6FEC613C}" dt="2021-01-19T10:52:28.301" v="265"/>
          <ac:spMkLst>
            <pc:docMk/>
            <pc:sldMk cId="3911072211" sldId="263"/>
            <ac:spMk id="5" creationId="{D5F298F5-1409-4E9D-BB15-359D91156ADD}"/>
          </ac:spMkLst>
        </pc:spChg>
        <pc:spChg chg="mod">
          <ac:chgData name="Westerlund Toni" userId="S::toni.westerlund@lapinamk.fi::32faa87e-e76f-465d-bc3b-b9fab0bf13f2" providerId="AD" clId="Web-{9CC8FA5A-826D-36E2-7AAD-463A6FEC613C}" dt="2021-01-20T10:08:54.492" v="1676" actId="20577"/>
          <ac:spMkLst>
            <pc:docMk/>
            <pc:sldMk cId="3911072211" sldId="263"/>
            <ac:spMk id="6" creationId="{8C9E7804-5448-4F04-87F5-9EC9B6398916}"/>
          </ac:spMkLst>
        </pc:spChg>
        <pc:spChg chg="add del mod">
          <ac:chgData name="Westerlund Toni" userId="S::toni.westerlund@lapinamk.fi::32faa87e-e76f-465d-bc3b-b9fab0bf13f2" providerId="AD" clId="Web-{9CC8FA5A-826D-36E2-7AAD-463A6FEC613C}" dt="2021-01-19T10:52:18.894" v="262"/>
          <ac:spMkLst>
            <pc:docMk/>
            <pc:sldMk cId="3911072211" sldId="263"/>
            <ac:spMk id="9" creationId="{D08F9EC0-697E-4303-9DA8-ED415C48A563}"/>
          </ac:spMkLst>
        </pc:spChg>
        <pc:picChg chg="mod">
          <ac:chgData name="Westerlund Toni" userId="S::toni.westerlund@lapinamk.fi::32faa87e-e76f-465d-bc3b-b9fab0bf13f2" providerId="AD" clId="Web-{9CC8FA5A-826D-36E2-7AAD-463A6FEC613C}" dt="2021-01-20T10:10:15.481" v="1680" actId="1076"/>
          <ac:picMkLst>
            <pc:docMk/>
            <pc:sldMk cId="3911072211" sldId="263"/>
            <ac:picMk id="7" creationId="{B0F4EFBD-9E8D-4D04-9581-FE0F986D806D}"/>
          </ac:picMkLst>
        </pc:picChg>
      </pc:sldChg>
      <pc:sldChg chg="addSp delSp modSp add replId">
        <pc:chgData name="Westerlund Toni" userId="S::toni.westerlund@lapinamk.fi::32faa87e-e76f-465d-bc3b-b9fab0bf13f2" providerId="AD" clId="Web-{9CC8FA5A-826D-36E2-7AAD-463A6FEC613C}" dt="2021-01-19T10:35:41.141" v="27"/>
        <pc:sldMkLst>
          <pc:docMk/>
          <pc:sldMk cId="2268945148" sldId="264"/>
        </pc:sldMkLst>
        <pc:spChg chg="del mod">
          <ac:chgData name="Westerlund Toni" userId="S::toni.westerlund@lapinamk.fi::32faa87e-e76f-465d-bc3b-b9fab0bf13f2" providerId="AD" clId="Web-{9CC8FA5A-826D-36E2-7AAD-463A6FEC613C}" dt="2021-01-19T10:35:41.141" v="27"/>
          <ac:spMkLst>
            <pc:docMk/>
            <pc:sldMk cId="2268945148" sldId="264"/>
            <ac:spMk id="2" creationId="{BAC0850C-1DFE-40D4-88BB-1B45C6A1315D}"/>
          </ac:spMkLst>
        </pc:spChg>
        <pc:spChg chg="mod">
          <ac:chgData name="Westerlund Toni" userId="S::toni.westerlund@lapinamk.fi::32faa87e-e76f-465d-bc3b-b9fab0bf13f2" providerId="AD" clId="Web-{9CC8FA5A-826D-36E2-7AAD-463A6FEC613C}" dt="2021-01-19T10:35:35.094" v="26" actId="20577"/>
          <ac:spMkLst>
            <pc:docMk/>
            <pc:sldMk cId="2268945148" sldId="264"/>
            <ac:spMk id="3" creationId="{A911EBE8-8804-47EF-AA55-729B3932C241}"/>
          </ac:spMkLst>
        </pc:spChg>
        <pc:picChg chg="del">
          <ac:chgData name="Westerlund Toni" userId="S::toni.westerlund@lapinamk.fi::32faa87e-e76f-465d-bc3b-b9fab0bf13f2" providerId="AD" clId="Web-{9CC8FA5A-826D-36E2-7AAD-463A6FEC613C}" dt="2021-01-19T10:35:07.311" v="2"/>
          <ac:picMkLst>
            <pc:docMk/>
            <pc:sldMk cId="2268945148" sldId="264"/>
            <ac:picMk id="4" creationId="{7BF47566-C519-4CE7-9A9A-92394B3B1E29}"/>
          </ac:picMkLst>
        </pc:picChg>
        <pc:picChg chg="add">
          <ac:chgData name="Westerlund Toni" userId="S::toni.westerlund@lapinamk.fi::32faa87e-e76f-465d-bc3b-b9fab0bf13f2" providerId="AD" clId="Web-{9CC8FA5A-826D-36E2-7AAD-463A6FEC613C}" dt="2021-01-19T10:35:05.811" v="1"/>
          <ac:picMkLst>
            <pc:docMk/>
            <pc:sldMk cId="2268945148" sldId="264"/>
            <ac:picMk id="6" creationId="{2771674D-FD75-4375-ABE4-BF0E3FC4B0BB}"/>
          </ac:picMkLst>
        </pc:picChg>
      </pc:sldChg>
    </pc:docChg>
  </pc:docChgLst>
  <pc:docChgLst>
    <pc:chgData name="Westerlund Toni" userId="S::toni.westerlund@lapinamk.fi::32faa87e-e76f-465d-bc3b-b9fab0bf13f2" providerId="AD" clId="Web-{D00E599D-4C7C-BB87-1332-947F7C6D2435}"/>
    <pc:docChg chg="modSld">
      <pc:chgData name="Westerlund Toni" userId="S::toni.westerlund@lapinamk.fi::32faa87e-e76f-465d-bc3b-b9fab0bf13f2" providerId="AD" clId="Web-{D00E599D-4C7C-BB87-1332-947F7C6D2435}" dt="2021-01-19T10:30:38.116" v="1"/>
      <pc:docMkLst>
        <pc:docMk/>
      </pc:docMkLst>
      <pc:sldChg chg="delSp">
        <pc:chgData name="Westerlund Toni" userId="S::toni.westerlund@lapinamk.fi::32faa87e-e76f-465d-bc3b-b9fab0bf13f2" providerId="AD" clId="Web-{D00E599D-4C7C-BB87-1332-947F7C6D2435}" dt="2021-01-19T10:30:38.116" v="1"/>
        <pc:sldMkLst>
          <pc:docMk/>
          <pc:sldMk cId="2224877322" sldId="261"/>
        </pc:sldMkLst>
        <pc:spChg chg="del">
          <ac:chgData name="Westerlund Toni" userId="S::toni.westerlund@lapinamk.fi::32faa87e-e76f-465d-bc3b-b9fab0bf13f2" providerId="AD" clId="Web-{D00E599D-4C7C-BB87-1332-947F7C6D2435}" dt="2021-01-19T10:30:33.976" v="0"/>
          <ac:spMkLst>
            <pc:docMk/>
            <pc:sldMk cId="2224877322" sldId="261"/>
            <ac:spMk id="3" creationId="{C5FAA0ED-CAA9-4BC8-AE15-FCC7ECDD85B8}"/>
          </ac:spMkLst>
        </pc:spChg>
        <pc:spChg chg="del">
          <ac:chgData name="Westerlund Toni" userId="S::toni.westerlund@lapinamk.fi::32faa87e-e76f-465d-bc3b-b9fab0bf13f2" providerId="AD" clId="Web-{D00E599D-4C7C-BB87-1332-947F7C6D2435}" dt="2021-01-19T10:30:38.116" v="1"/>
          <ac:spMkLst>
            <pc:docMk/>
            <pc:sldMk cId="2224877322" sldId="261"/>
            <ac:spMk id="4" creationId="{E04751C5-4439-470B-A368-86C9EA5DAD1E}"/>
          </ac:spMkLst>
        </pc:spChg>
      </pc:sldChg>
    </pc:docChg>
  </pc:docChgLst>
  <pc:docChgLst>
    <pc:chgData name="Reinikka Loru" userId="S::lreinikk@ulapland.fi::77c8b952-59a9-44f6-b3fb-68bc41e08743" providerId="AD" clId="Web-{8C895821-E09E-D9D2-C5D8-B8CDFD284CF2}"/>
    <pc:docChg chg="modSld">
      <pc:chgData name="Reinikka Loru" userId="S::lreinikk@ulapland.fi::77c8b952-59a9-44f6-b3fb-68bc41e08743" providerId="AD" clId="Web-{8C895821-E09E-D9D2-C5D8-B8CDFD284CF2}" dt="2021-01-20T10:40:43.701" v="74" actId="20577"/>
      <pc:docMkLst>
        <pc:docMk/>
      </pc:docMkLst>
      <pc:sldChg chg="addSp delSp modSp mod setBg">
        <pc:chgData name="Reinikka Loru" userId="S::lreinikk@ulapland.fi::77c8b952-59a9-44f6-b3fb-68bc41e08743" providerId="AD" clId="Web-{8C895821-E09E-D9D2-C5D8-B8CDFD284CF2}" dt="2021-01-20T10:40:43.701" v="74" actId="20577"/>
        <pc:sldMkLst>
          <pc:docMk/>
          <pc:sldMk cId="2268945148" sldId="264"/>
        </pc:sldMkLst>
        <pc:spChg chg="mod">
          <ac:chgData name="Reinikka Loru" userId="S::lreinikk@ulapland.fi::77c8b952-59a9-44f6-b3fb-68bc41e08743" providerId="AD" clId="Web-{8C895821-E09E-D9D2-C5D8-B8CDFD284CF2}" dt="2021-01-20T10:38:20.979" v="60" actId="14100"/>
          <ac:spMkLst>
            <pc:docMk/>
            <pc:sldMk cId="2268945148" sldId="264"/>
            <ac:spMk id="3" creationId="{A911EBE8-8804-47EF-AA55-729B3932C241}"/>
          </ac:spMkLst>
        </pc:spChg>
        <pc:spChg chg="add mod">
          <ac:chgData name="Reinikka Loru" userId="S::lreinikk@ulapland.fi::77c8b952-59a9-44f6-b3fb-68bc41e08743" providerId="AD" clId="Web-{8C895821-E09E-D9D2-C5D8-B8CDFD284CF2}" dt="2021-01-20T10:40:43.701" v="74" actId="20577"/>
          <ac:spMkLst>
            <pc:docMk/>
            <pc:sldMk cId="2268945148" sldId="264"/>
            <ac:spMk id="4" creationId="{B835B8E3-A4BB-4FFE-A087-0E6993503833}"/>
          </ac:spMkLst>
        </pc:spChg>
        <pc:spChg chg="add del">
          <ac:chgData name="Reinikka Loru" userId="S::lreinikk@ulapland.fi::77c8b952-59a9-44f6-b3fb-68bc41e08743" providerId="AD" clId="Web-{8C895821-E09E-D9D2-C5D8-B8CDFD284CF2}" dt="2021-01-20T10:34:45.333" v="6"/>
          <ac:spMkLst>
            <pc:docMk/>
            <pc:sldMk cId="2268945148" sldId="264"/>
            <ac:spMk id="8" creationId="{F2B38F72-8FC4-4001-8C67-FA6B86DEC767}"/>
          </ac:spMkLst>
        </pc:spChg>
        <pc:picChg chg="add del mod ord modCrop">
          <ac:chgData name="Reinikka Loru" userId="S::lreinikk@ulapland.fi::77c8b952-59a9-44f6-b3fb-68bc41e08743" providerId="AD" clId="Web-{8C895821-E09E-D9D2-C5D8-B8CDFD284CF2}" dt="2021-01-20T10:38:00.650" v="53"/>
          <ac:picMkLst>
            <pc:docMk/>
            <pc:sldMk cId="2268945148" sldId="264"/>
            <ac:picMk id="2" creationId="{207F0726-778B-4DEC-A5D0-2909AC52D273}"/>
          </ac:picMkLst>
        </pc:picChg>
        <pc:picChg chg="del">
          <ac:chgData name="Reinikka Loru" userId="S::lreinikk@ulapland.fi::77c8b952-59a9-44f6-b3fb-68bc41e08743" providerId="AD" clId="Web-{8C895821-E09E-D9D2-C5D8-B8CDFD284CF2}" dt="2021-01-20T10:34:20.364" v="2"/>
          <ac:picMkLst>
            <pc:docMk/>
            <pc:sldMk cId="2268945148" sldId="264"/>
            <ac:picMk id="6" creationId="{2771674D-FD75-4375-ABE4-BF0E3FC4B0B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E8FEB7-40BC-42EA-B2D9-C468D0A4A37C}" type="datetimeFigureOut">
              <a:rPr lang="fi-FI"/>
              <a:t>20.1.2021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D52D0-F0E0-42DE-B1EC-2D97A5EB7779}" type="slidenum">
              <a:rPr lang="fi-FI"/>
              <a:t>‹#›</a:t>
            </a:fld>
            <a:endParaRPr lang="fi-FI"/>
          </a:p>
        </p:txBody>
      </p:sp>
    </p:spTree>
    <p:extLst>
      <p:ext uri="{BB962C8B-B14F-4D97-AF65-F5344CB8AC3E}">
        <p14:creationId xmlns:p14="http://schemas.microsoft.com/office/powerpoint/2010/main" val="2241950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9C1D52D0-F0E0-42DE-B1EC-2D97A5EB7779}" type="slidenum">
              <a:rPr lang="fi-FI"/>
              <a:t>1</a:t>
            </a:fld>
            <a:endParaRPr lang="fi-FI"/>
          </a:p>
        </p:txBody>
      </p:sp>
    </p:spTree>
    <p:extLst>
      <p:ext uri="{BB962C8B-B14F-4D97-AF65-F5344CB8AC3E}">
        <p14:creationId xmlns:p14="http://schemas.microsoft.com/office/powerpoint/2010/main" val="172406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E607-FE91-48C4-886E-B8EC551105AA}"/>
              </a:ext>
            </a:extLst>
          </p:cNvPr>
          <p:cNvSpPr>
            <a:spLocks noGrp="1"/>
          </p:cNvSpPr>
          <p:nvPr>
            <p:ph type="ctrTitle"/>
          </p:nvPr>
        </p:nvSpPr>
        <p:spPr>
          <a:xfrm>
            <a:off x="1524000" y="1122363"/>
            <a:ext cx="9144000" cy="2387600"/>
          </a:xfrm>
        </p:spPr>
        <p:txBody>
          <a:bodyPr anchor="t"/>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DD3F10A6-6D34-49E6-BC6C-ED62483BC5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E31C1F63-A8AA-4B1A-BEB6-32A668BD9D38}"/>
              </a:ext>
            </a:extLst>
          </p:cNvPr>
          <p:cNvSpPr>
            <a:spLocks noGrp="1"/>
          </p:cNvSpPr>
          <p:nvPr>
            <p:ph type="dt" sz="half" idx="10"/>
          </p:nvPr>
        </p:nvSpPr>
        <p:spPr/>
        <p:txBody>
          <a:bodyPr/>
          <a:lstStyle/>
          <a:p>
            <a:fld id="{4AAD347D-5ACD-4C99-B74B-A9C85AD731AF}" type="datetimeFigureOut">
              <a:rPr lang="en-US" smtClean="0"/>
              <a:t>1/20/2021</a:t>
            </a:fld>
            <a:endParaRPr lang="en-US"/>
          </a:p>
        </p:txBody>
      </p:sp>
      <p:sp>
        <p:nvSpPr>
          <p:cNvPr id="5" name="Footer Placeholder 4">
            <a:extLst>
              <a:ext uri="{FF2B5EF4-FFF2-40B4-BE49-F238E27FC236}">
                <a16:creationId xmlns:a16="http://schemas.microsoft.com/office/drawing/2014/main" id="{A286BB8F-630D-46E6-9763-60809D77F8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A58D13-6EF5-4E1E-804F-A4E28EB1F450}"/>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56862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F0EA-9783-4B38-A367-950ECE189B86}"/>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09862D7C-93B9-45B5-9D3C-156D9CF7C0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A198B693-CC4C-4C98-B4D9-A60E72EDD088}"/>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5" name="Footer Placeholder 4">
            <a:extLst>
              <a:ext uri="{FF2B5EF4-FFF2-40B4-BE49-F238E27FC236}">
                <a16:creationId xmlns:a16="http://schemas.microsoft.com/office/drawing/2014/main" id="{10D46F66-0853-4F03-9959-896720CAA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6C2477-2F0D-4A4A-9A0A-2FA9B38D5F46}"/>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289083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2B1081-22A7-442C-8434-4042CD339B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DD6CA00-F49D-4024-A2BE-5C1C2E105E62}"/>
              </a:ext>
            </a:extLst>
          </p:cNvPr>
          <p:cNvSpPr>
            <a:spLocks noGrp="1"/>
          </p:cNvSpPr>
          <p:nvPr>
            <p:ph type="body" orient="vert" idx="1"/>
          </p:nvPr>
        </p:nvSpPr>
        <p:spPr>
          <a:xfrm>
            <a:off x="2066924" y="365125"/>
            <a:ext cx="650557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8FCD3889-1036-4D1D-B064-FB9AEDB504BC}"/>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5" name="Footer Placeholder 4">
            <a:extLst>
              <a:ext uri="{FF2B5EF4-FFF2-40B4-BE49-F238E27FC236}">
                <a16:creationId xmlns:a16="http://schemas.microsoft.com/office/drawing/2014/main" id="{D83C2EAC-61F0-4222-92B6-C19A3DA20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7612F4-7315-48C6-B9C7-E252E70B0D08}"/>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083099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10B3B-0626-47AF-B9F0-336FED2EDABE}"/>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89E3D9D0-76B2-4149-8B32-F79A1A2B17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B1AF9FED-9AB6-4B2E-B251-A1ABE0135735}"/>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5" name="Footer Placeholder 4">
            <a:extLst>
              <a:ext uri="{FF2B5EF4-FFF2-40B4-BE49-F238E27FC236}">
                <a16:creationId xmlns:a16="http://schemas.microsoft.com/office/drawing/2014/main" id="{D86B59D7-CC09-43FB-BC3C-81B907E5DB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DDF6EA-999E-48CC-94CD-7B9E0CA939D4}"/>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326262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AA31B-6A46-4A30-8E42-F58BA643A8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2E3FE624-D992-40C8-951E-446B0F50C4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9E19B07-8DBD-4D07-A2BC-77A640491E36}"/>
              </a:ext>
            </a:extLst>
          </p:cNvPr>
          <p:cNvSpPr>
            <a:spLocks noGrp="1"/>
          </p:cNvSpPr>
          <p:nvPr>
            <p:ph type="dt" sz="half" idx="10"/>
          </p:nvPr>
        </p:nvSpPr>
        <p:spPr/>
        <p:txBody>
          <a:bodyPr/>
          <a:lstStyle/>
          <a:p>
            <a:fld id="{9796027F-7875-4030-9381-8BD8C4F21935}" type="datetimeFigureOut">
              <a:rPr lang="en-US" smtClean="0"/>
              <a:t>1/20/2021</a:t>
            </a:fld>
            <a:endParaRPr lang="en-US"/>
          </a:p>
        </p:txBody>
      </p:sp>
      <p:sp>
        <p:nvSpPr>
          <p:cNvPr id="5" name="Footer Placeholder 4">
            <a:extLst>
              <a:ext uri="{FF2B5EF4-FFF2-40B4-BE49-F238E27FC236}">
                <a16:creationId xmlns:a16="http://schemas.microsoft.com/office/drawing/2014/main" id="{CCA33C2C-B2EA-4D1D-819E-2691FF835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F8AEB8-F14C-4D90-8554-051670473D7E}"/>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20768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62D10-FB10-421E-954E-D113A3A72737}"/>
              </a:ext>
            </a:extLst>
          </p:cNvPr>
          <p:cNvSpPr>
            <a:spLocks noGrp="1"/>
          </p:cNvSpPr>
          <p:nvPr>
            <p:ph type="title"/>
          </p:nvPr>
        </p:nvSpPr>
        <p:spPr>
          <a:xfrm>
            <a:off x="2373440" y="365125"/>
            <a:ext cx="7237285" cy="1325563"/>
          </a:xfrm>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A3CB6C76-6072-4D66-BF8E-59F7141984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E7A41C5E-54D6-499C-8FC2-0D608C02FD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167DE8B5-A8D7-4072-BF5E-8441C248E6A3}"/>
              </a:ext>
            </a:extLst>
          </p:cNvPr>
          <p:cNvSpPr>
            <a:spLocks noGrp="1"/>
          </p:cNvSpPr>
          <p:nvPr>
            <p:ph type="dt" sz="half" idx="10"/>
          </p:nvPr>
        </p:nvSpPr>
        <p:spPr/>
        <p:txBody>
          <a:bodyPr/>
          <a:lstStyle/>
          <a:p>
            <a:fld id="{9796027F-7875-4030-9381-8BD8C4F21935}" type="datetimeFigureOut">
              <a:rPr lang="en-US" smtClean="0"/>
              <a:t>1/20/2021</a:t>
            </a:fld>
            <a:endParaRPr lang="en-US"/>
          </a:p>
        </p:txBody>
      </p:sp>
      <p:sp>
        <p:nvSpPr>
          <p:cNvPr id="6" name="Footer Placeholder 5">
            <a:extLst>
              <a:ext uri="{FF2B5EF4-FFF2-40B4-BE49-F238E27FC236}">
                <a16:creationId xmlns:a16="http://schemas.microsoft.com/office/drawing/2014/main" id="{BDF26882-EBF7-4827-AA70-0E38F9099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AD89E2-551D-4144-839A-CB2187074B99}"/>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82748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858CE-308D-4620-952B-ACB61504F9B1}"/>
              </a:ext>
            </a:extLst>
          </p:cNvPr>
          <p:cNvSpPr>
            <a:spLocks noGrp="1"/>
          </p:cNvSpPr>
          <p:nvPr>
            <p:ph type="title"/>
          </p:nvPr>
        </p:nvSpPr>
        <p:spPr>
          <a:xfrm>
            <a:off x="2392362" y="355600"/>
            <a:ext cx="7210425"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36BB4928-7C75-43A2-9FCB-1801C538A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3B9F358-6745-497E-BD13-104605B3A89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DEBD4A0B-64C2-4868-9F1F-246C420C75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9A7C43E-7674-4D5E-9F75-1AF7DFC015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E165E9BD-1749-4010-8BFF-87A12921E96D}"/>
              </a:ext>
            </a:extLst>
          </p:cNvPr>
          <p:cNvSpPr>
            <a:spLocks noGrp="1"/>
          </p:cNvSpPr>
          <p:nvPr>
            <p:ph type="dt" sz="half" idx="10"/>
          </p:nvPr>
        </p:nvSpPr>
        <p:spPr/>
        <p:txBody>
          <a:bodyPr/>
          <a:lstStyle/>
          <a:p>
            <a:fld id="{9796027F-7875-4030-9381-8BD8C4F21935}" type="datetimeFigureOut">
              <a:rPr lang="en-US" smtClean="0"/>
              <a:t>1/20/2021</a:t>
            </a:fld>
            <a:endParaRPr lang="en-US"/>
          </a:p>
        </p:txBody>
      </p:sp>
      <p:sp>
        <p:nvSpPr>
          <p:cNvPr id="8" name="Footer Placeholder 7">
            <a:extLst>
              <a:ext uri="{FF2B5EF4-FFF2-40B4-BE49-F238E27FC236}">
                <a16:creationId xmlns:a16="http://schemas.microsoft.com/office/drawing/2014/main" id="{67561D2D-E094-49E3-BA18-C42BC4C4F2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7B5E37-CE04-472C-9CC2-275C7B46753C}"/>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20289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77661-E794-4CA6-9E58-B0B5D5CBB34C}"/>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59E2CE31-237D-46A4-8640-91E8DD82C424}"/>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4" name="Footer Placeholder 3">
            <a:extLst>
              <a:ext uri="{FF2B5EF4-FFF2-40B4-BE49-F238E27FC236}">
                <a16:creationId xmlns:a16="http://schemas.microsoft.com/office/drawing/2014/main" id="{FCD0BC3A-D758-439E-BAB0-95B92A5B9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C66C51-F4D2-4EEA-8B8A-7566847ECDF0}"/>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13310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0B68DF-CAC0-48F0-8A79-47A6A1B1B230}"/>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3" name="Footer Placeholder 2">
            <a:extLst>
              <a:ext uri="{FF2B5EF4-FFF2-40B4-BE49-F238E27FC236}">
                <a16:creationId xmlns:a16="http://schemas.microsoft.com/office/drawing/2014/main" id="{8F35681E-EBCA-46DF-9E6C-16374DBD98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1DB79E-22B3-466C-9E46-C0A8E51AC85F}"/>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14676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BD50-6CA9-4A0B-AE8A-137F53C03BB2}"/>
              </a:ext>
            </a:extLst>
          </p:cNvPr>
          <p:cNvSpPr>
            <a:spLocks noGrp="1"/>
          </p:cNvSpPr>
          <p:nvPr>
            <p:ph type="title"/>
          </p:nvPr>
        </p:nvSpPr>
        <p:spPr>
          <a:xfrm>
            <a:off x="1457325" y="987424"/>
            <a:ext cx="3314700" cy="1069975"/>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F94346A7-CE0B-4D17-BB5A-808CF4BA26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05874551-1CD9-44DC-B9F6-7F201331E0C6}"/>
              </a:ext>
            </a:extLst>
          </p:cNvPr>
          <p:cNvSpPr>
            <a:spLocks noGrp="1"/>
          </p:cNvSpPr>
          <p:nvPr>
            <p:ph type="body" sz="half" idx="2"/>
          </p:nvPr>
        </p:nvSpPr>
        <p:spPr>
          <a:xfrm>
            <a:off x="1457325" y="2057400"/>
            <a:ext cx="33147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79E083-17EC-486D-92D1-98FB478886FE}"/>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6" name="Footer Placeholder 5">
            <a:extLst>
              <a:ext uri="{FF2B5EF4-FFF2-40B4-BE49-F238E27FC236}">
                <a16:creationId xmlns:a16="http://schemas.microsoft.com/office/drawing/2014/main" id="{005BDD9D-B912-4E4E-AF35-CAED173BD4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10B1D5-56DB-484B-AF04-01EA38B4BBA4}"/>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1011048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08379-833B-4485-B1B7-E77CFDC403FA}"/>
              </a:ext>
            </a:extLst>
          </p:cNvPr>
          <p:cNvSpPr>
            <a:spLocks noGrp="1"/>
          </p:cNvSpPr>
          <p:nvPr>
            <p:ph type="title"/>
          </p:nvPr>
        </p:nvSpPr>
        <p:spPr>
          <a:xfrm>
            <a:off x="1457325" y="987424"/>
            <a:ext cx="3314700" cy="1069975"/>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0D57023D-3089-458A-AA2A-D89FF80F2D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97D2BA0E-6021-438B-898C-23C7A3A33B17}"/>
              </a:ext>
            </a:extLst>
          </p:cNvPr>
          <p:cNvSpPr>
            <a:spLocks noGrp="1"/>
          </p:cNvSpPr>
          <p:nvPr>
            <p:ph type="body" sz="half" idx="2"/>
          </p:nvPr>
        </p:nvSpPr>
        <p:spPr>
          <a:xfrm>
            <a:off x="1457325" y="2057400"/>
            <a:ext cx="33147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95F146-8E66-4BB4-91D9-F7C8434DBE1E}"/>
              </a:ext>
            </a:extLst>
          </p:cNvPr>
          <p:cNvSpPr>
            <a:spLocks noGrp="1"/>
          </p:cNvSpPr>
          <p:nvPr>
            <p:ph type="dt" sz="half" idx="10"/>
          </p:nvPr>
        </p:nvSpPr>
        <p:spPr/>
        <p:txBody>
          <a:bodyPr/>
          <a:lstStyle/>
          <a:p>
            <a:fld id="{4509A250-FF31-4206-8172-F9D3106AACB1}" type="datetimeFigureOut">
              <a:rPr lang="en-US" smtClean="0"/>
              <a:t>1/20/2021</a:t>
            </a:fld>
            <a:endParaRPr lang="en-US"/>
          </a:p>
        </p:txBody>
      </p:sp>
      <p:sp>
        <p:nvSpPr>
          <p:cNvPr id="6" name="Footer Placeholder 5">
            <a:extLst>
              <a:ext uri="{FF2B5EF4-FFF2-40B4-BE49-F238E27FC236}">
                <a16:creationId xmlns:a16="http://schemas.microsoft.com/office/drawing/2014/main" id="{04E57578-DC3D-4D74-905E-19635F15A7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65DFD9-AB8E-4731-8A8F-D7B262F0A7DC}"/>
              </a:ext>
            </a:extLst>
          </p:cNvPr>
          <p:cNvSpPr>
            <a:spLocks noGrp="1"/>
          </p:cNvSpPr>
          <p:nvPr>
            <p:ph type="sldNum" sz="quarter" idx="12"/>
          </p:nvPr>
        </p:nvSpPr>
        <p:spPr/>
        <p:txBody>
          <a:bodyPr/>
          <a:lstStyle/>
          <a:p>
            <a:fld id="{D57F1E4F-1CFF-5643-939E-02111984F565}" type="slidenum">
              <a:rPr lang="en-US" smtClean="0"/>
              <a:t>‹#›</a:t>
            </a:fld>
            <a:endParaRPr lang="en-US"/>
          </a:p>
        </p:txBody>
      </p:sp>
    </p:spTree>
    <p:extLst>
      <p:ext uri="{BB962C8B-B14F-4D97-AF65-F5344CB8AC3E}">
        <p14:creationId xmlns:p14="http://schemas.microsoft.com/office/powerpoint/2010/main" val="206482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3142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A3FEBC-E0F6-4920-9C5B-6F0E677398A5}"/>
              </a:ext>
            </a:extLst>
          </p:cNvPr>
          <p:cNvSpPr>
            <a:spLocks noGrp="1"/>
          </p:cNvSpPr>
          <p:nvPr>
            <p:ph type="title"/>
          </p:nvPr>
        </p:nvSpPr>
        <p:spPr>
          <a:xfrm>
            <a:off x="2373440" y="365125"/>
            <a:ext cx="7237285"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2B6FC0FE-D5E8-4959-B224-535BFEE7878E}"/>
              </a:ext>
            </a:extLst>
          </p:cNvPr>
          <p:cNvSpPr>
            <a:spLocks noGrp="1"/>
          </p:cNvSpPr>
          <p:nvPr>
            <p:ph type="body" idx="1"/>
          </p:nvPr>
        </p:nvSpPr>
        <p:spPr>
          <a:xfrm>
            <a:off x="1679940" y="1825625"/>
            <a:ext cx="875946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2947BD27-D6D8-486B-8A01-3E08044BD3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1/20/2021</a:t>
            </a:fld>
            <a:endParaRPr lang="en-US"/>
          </a:p>
        </p:txBody>
      </p:sp>
      <p:sp>
        <p:nvSpPr>
          <p:cNvPr id="5" name="Footer Placeholder 4">
            <a:extLst>
              <a:ext uri="{FF2B5EF4-FFF2-40B4-BE49-F238E27FC236}">
                <a16:creationId xmlns:a16="http://schemas.microsoft.com/office/drawing/2014/main" id="{73187B1E-5F8D-41E8-B55A-6BF5A09A77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4558E-ADFA-458F-892E-5FFF1C532E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a:t>
            </a:fld>
            <a:endParaRPr lang="en-US"/>
          </a:p>
        </p:txBody>
      </p:sp>
      <p:pic>
        <p:nvPicPr>
          <p:cNvPr id="8" name="Picture 7">
            <a:extLst>
              <a:ext uri="{FF2B5EF4-FFF2-40B4-BE49-F238E27FC236}">
                <a16:creationId xmlns:a16="http://schemas.microsoft.com/office/drawing/2014/main" id="{3823D538-C83C-40EF-AD34-836533092B54}"/>
              </a:ext>
            </a:extLst>
          </p:cNvPr>
          <p:cNvPicPr>
            <a:picLocks noChangeAspect="1"/>
          </p:cNvPicPr>
          <p:nvPr userDrawn="1"/>
        </p:nvPicPr>
        <p:blipFill rotWithShape="1">
          <a:blip r:embed="rId13"/>
          <a:srcRect l="417" t="1990" r="95000" b="1990"/>
          <a:stretch/>
        </p:blipFill>
        <p:spPr>
          <a:xfrm rot="2697775">
            <a:off x="881914" y="-625192"/>
            <a:ext cx="314326" cy="3461861"/>
          </a:xfrm>
          <a:prstGeom prst="rect">
            <a:avLst/>
          </a:prstGeom>
        </p:spPr>
      </p:pic>
      <p:pic>
        <p:nvPicPr>
          <p:cNvPr id="10" name="Picture 9">
            <a:extLst>
              <a:ext uri="{FF2B5EF4-FFF2-40B4-BE49-F238E27FC236}">
                <a16:creationId xmlns:a16="http://schemas.microsoft.com/office/drawing/2014/main" id="{93476A3A-FC35-452C-B8A5-07F20473377B}"/>
              </a:ext>
            </a:extLst>
          </p:cNvPr>
          <p:cNvPicPr>
            <a:picLocks noChangeAspect="1"/>
          </p:cNvPicPr>
          <p:nvPr userDrawn="1"/>
        </p:nvPicPr>
        <p:blipFill rotWithShape="1">
          <a:blip r:embed="rId13"/>
          <a:srcRect l="417" t="1990" r="95000" b="1990"/>
          <a:stretch/>
        </p:blipFill>
        <p:spPr>
          <a:xfrm rot="2697775">
            <a:off x="487448" y="-653452"/>
            <a:ext cx="314326" cy="2615515"/>
          </a:xfrm>
          <a:prstGeom prst="rect">
            <a:avLst/>
          </a:prstGeom>
        </p:spPr>
      </p:pic>
    </p:spTree>
    <p:extLst>
      <p:ext uri="{BB962C8B-B14F-4D97-AF65-F5344CB8AC3E}">
        <p14:creationId xmlns:p14="http://schemas.microsoft.com/office/powerpoint/2010/main" val="1873276076"/>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ft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p:cNvSpPr/>
          <p:nvPr/>
        </p:nvSpPr>
        <p:spPr>
          <a:xfrm>
            <a:off x="0" y="5293763"/>
            <a:ext cx="12192000" cy="165947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3"/>
          <a:stretch>
            <a:fillRect/>
          </a:stretch>
        </p:blipFill>
        <p:spPr>
          <a:xfrm>
            <a:off x="8650765" y="5594163"/>
            <a:ext cx="1472257" cy="1047741"/>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8014" y="5642810"/>
            <a:ext cx="1078994" cy="1115570"/>
          </a:xfrm>
          <a:prstGeom prst="rect">
            <a:avLst/>
          </a:prstGeom>
        </p:spPr>
      </p:pic>
      <p:pic>
        <p:nvPicPr>
          <p:cNvPr id="10" name="Picture 9"/>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4992" y="5927665"/>
            <a:ext cx="1325245" cy="500380"/>
          </a:xfrm>
          <a:prstGeom prst="rect">
            <a:avLst/>
          </a:prstGeom>
          <a:noFill/>
          <a:ln>
            <a:noFill/>
          </a:ln>
        </p:spPr>
      </p:pic>
      <p:pic>
        <p:nvPicPr>
          <p:cNvPr id="13" name="Picture 12">
            <a:extLst>
              <a:ext uri="{FF2B5EF4-FFF2-40B4-BE49-F238E27FC236}">
                <a16:creationId xmlns:a16="http://schemas.microsoft.com/office/drawing/2014/main" id="{62C28503-1B16-429B-A38C-87ACDFB1B96B}"/>
              </a:ext>
            </a:extLst>
          </p:cNvPr>
          <p:cNvPicPr>
            <a:picLocks noChangeAspect="1"/>
          </p:cNvPicPr>
          <p:nvPr/>
        </p:nvPicPr>
        <p:blipFill>
          <a:blip r:embed="rId6"/>
          <a:stretch>
            <a:fillRect/>
          </a:stretch>
        </p:blipFill>
        <p:spPr>
          <a:xfrm>
            <a:off x="4765496" y="5797348"/>
            <a:ext cx="2295819" cy="806494"/>
          </a:xfrm>
          <a:prstGeom prst="rect">
            <a:avLst/>
          </a:prstGeom>
        </p:spPr>
      </p:pic>
      <p:pic>
        <p:nvPicPr>
          <p:cNvPr id="9" name="Picture 8">
            <a:extLst>
              <a:ext uri="{FF2B5EF4-FFF2-40B4-BE49-F238E27FC236}">
                <a16:creationId xmlns:a16="http://schemas.microsoft.com/office/drawing/2014/main" id="{D27A91A4-407B-4D38-B440-743767B057AB}"/>
              </a:ext>
            </a:extLst>
          </p:cNvPr>
          <p:cNvPicPr>
            <a:picLocks noChangeAspect="1"/>
          </p:cNvPicPr>
          <p:nvPr/>
        </p:nvPicPr>
        <p:blipFill>
          <a:blip r:embed="rId7"/>
          <a:stretch>
            <a:fillRect/>
          </a:stretch>
        </p:blipFill>
        <p:spPr>
          <a:xfrm>
            <a:off x="2315228" y="5713807"/>
            <a:ext cx="860819" cy="855178"/>
          </a:xfrm>
          <a:prstGeom prst="rect">
            <a:avLst/>
          </a:prstGeom>
        </p:spPr>
      </p:pic>
      <p:sp>
        <p:nvSpPr>
          <p:cNvPr id="16" name="Title 15">
            <a:extLst>
              <a:ext uri="{FF2B5EF4-FFF2-40B4-BE49-F238E27FC236}">
                <a16:creationId xmlns:a16="http://schemas.microsoft.com/office/drawing/2014/main" id="{DC0D4349-5710-4F97-809F-7E669AFA4217}"/>
              </a:ext>
            </a:extLst>
          </p:cNvPr>
          <p:cNvSpPr>
            <a:spLocks noGrp="1"/>
          </p:cNvSpPr>
          <p:nvPr>
            <p:ph type="title"/>
          </p:nvPr>
        </p:nvSpPr>
        <p:spPr>
          <a:xfrm>
            <a:off x="2472698" y="3256422"/>
            <a:ext cx="7237285" cy="1325563"/>
          </a:xfrm>
        </p:spPr>
        <p:txBody>
          <a:bodyPr>
            <a:normAutofit/>
          </a:bodyPr>
          <a:lstStyle/>
          <a:p>
            <a:r>
              <a:rPr lang="fi-FI" sz="2800"/>
              <a:t>Mining </a:t>
            </a:r>
            <a:r>
              <a:rPr lang="fi-FI" sz="2800" err="1"/>
              <a:t>Game</a:t>
            </a:r>
            <a:r>
              <a:rPr lang="fi-FI" sz="2800"/>
              <a:t> for </a:t>
            </a:r>
            <a:r>
              <a:rPr lang="fi-FI" sz="2800" err="1"/>
              <a:t>Education</a:t>
            </a:r>
            <a:r>
              <a:rPr lang="fi-FI" sz="2800"/>
              <a:t> and Learning</a:t>
            </a:r>
          </a:p>
        </p:txBody>
      </p:sp>
      <p:pic>
        <p:nvPicPr>
          <p:cNvPr id="20" name="Picture 19">
            <a:extLst>
              <a:ext uri="{FF2B5EF4-FFF2-40B4-BE49-F238E27FC236}">
                <a16:creationId xmlns:a16="http://schemas.microsoft.com/office/drawing/2014/main" id="{B464CBA3-059C-4C98-9D0E-3005BA4C4607}"/>
              </a:ext>
            </a:extLst>
          </p:cNvPr>
          <p:cNvPicPr>
            <a:picLocks noChangeAspect="1"/>
          </p:cNvPicPr>
          <p:nvPr/>
        </p:nvPicPr>
        <p:blipFill>
          <a:blip r:embed="rId8"/>
          <a:stretch>
            <a:fillRect/>
          </a:stretch>
        </p:blipFill>
        <p:spPr>
          <a:xfrm>
            <a:off x="3176047" y="845922"/>
            <a:ext cx="5830589" cy="2410500"/>
          </a:xfrm>
          <a:prstGeom prst="rect">
            <a:avLst/>
          </a:prstGeom>
        </p:spPr>
      </p:pic>
      <p:pic>
        <p:nvPicPr>
          <p:cNvPr id="22" name="Picture 21">
            <a:extLst>
              <a:ext uri="{FF2B5EF4-FFF2-40B4-BE49-F238E27FC236}">
                <a16:creationId xmlns:a16="http://schemas.microsoft.com/office/drawing/2014/main" id="{7D7E96CA-FA8E-4CDD-B1FA-8D3CAECCA710}"/>
              </a:ext>
            </a:extLst>
          </p:cNvPr>
          <p:cNvPicPr>
            <a:picLocks noChangeAspect="1"/>
          </p:cNvPicPr>
          <p:nvPr/>
        </p:nvPicPr>
        <p:blipFill>
          <a:blip r:embed="rId9"/>
          <a:stretch>
            <a:fillRect/>
          </a:stretch>
        </p:blipFill>
        <p:spPr>
          <a:xfrm>
            <a:off x="10236272" y="232970"/>
            <a:ext cx="1659475" cy="1659475"/>
          </a:xfrm>
          <a:prstGeom prst="rect">
            <a:avLst/>
          </a:prstGeom>
        </p:spPr>
      </p:pic>
      <p:pic>
        <p:nvPicPr>
          <p:cNvPr id="26" name="Picture 25">
            <a:extLst>
              <a:ext uri="{FF2B5EF4-FFF2-40B4-BE49-F238E27FC236}">
                <a16:creationId xmlns:a16="http://schemas.microsoft.com/office/drawing/2014/main" id="{C96F6A4D-25E8-4E4D-9DA6-1FB08172D145}"/>
              </a:ext>
            </a:extLst>
          </p:cNvPr>
          <p:cNvPicPr>
            <a:picLocks noChangeAspect="1"/>
          </p:cNvPicPr>
          <p:nvPr/>
        </p:nvPicPr>
        <p:blipFill rotWithShape="1">
          <a:blip r:embed="rId10"/>
          <a:srcRect l="24861" t="22917" r="21528" b="34722"/>
          <a:stretch/>
        </p:blipFill>
        <p:spPr>
          <a:xfrm>
            <a:off x="10551526" y="656186"/>
            <a:ext cx="1028965" cy="813042"/>
          </a:xfrm>
          <a:prstGeom prst="rect">
            <a:avLst/>
          </a:prstGeom>
        </p:spPr>
      </p:pic>
    </p:spTree>
    <p:extLst>
      <p:ext uri="{BB962C8B-B14F-4D97-AF65-F5344CB8AC3E}">
        <p14:creationId xmlns:p14="http://schemas.microsoft.com/office/powerpoint/2010/main" val="3547169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68704-A18F-4ED8-898B-1AD77F09D0A1}"/>
              </a:ext>
            </a:extLst>
          </p:cNvPr>
          <p:cNvSpPr>
            <a:spLocks noGrp="1"/>
          </p:cNvSpPr>
          <p:nvPr>
            <p:ph type="title"/>
          </p:nvPr>
        </p:nvSpPr>
        <p:spPr/>
        <p:txBody>
          <a:bodyPr/>
          <a:lstStyle/>
          <a:p>
            <a:r>
              <a:rPr lang="fi-FI"/>
              <a:t>MiGaEL – Mining </a:t>
            </a:r>
            <a:r>
              <a:rPr lang="fi-FI" err="1"/>
              <a:t>Game</a:t>
            </a:r>
            <a:r>
              <a:rPr lang="fi-FI"/>
              <a:t> for </a:t>
            </a:r>
            <a:r>
              <a:rPr lang="fi-FI" err="1"/>
              <a:t>Education</a:t>
            </a:r>
            <a:r>
              <a:rPr lang="fi-FI"/>
              <a:t> and Learning</a:t>
            </a:r>
          </a:p>
        </p:txBody>
      </p:sp>
      <p:sp>
        <p:nvSpPr>
          <p:cNvPr id="3" name="Content Placeholder 2">
            <a:extLst>
              <a:ext uri="{FF2B5EF4-FFF2-40B4-BE49-F238E27FC236}">
                <a16:creationId xmlns:a16="http://schemas.microsoft.com/office/drawing/2014/main" id="{7BC7DF3D-7340-4FB9-B133-D1B2C1171EEF}"/>
              </a:ext>
            </a:extLst>
          </p:cNvPr>
          <p:cNvSpPr>
            <a:spLocks noGrp="1"/>
          </p:cNvSpPr>
          <p:nvPr>
            <p:ph sz="half" idx="1"/>
          </p:nvPr>
        </p:nvSpPr>
        <p:spPr/>
        <p:txBody>
          <a:bodyPr vert="horz" lIns="91440" tIns="45720" rIns="91440" bIns="45720" rtlCol="0" anchor="t">
            <a:normAutofit/>
          </a:bodyPr>
          <a:lstStyle/>
          <a:p>
            <a:pPr marL="0" indent="0">
              <a:buNone/>
            </a:pPr>
            <a:r>
              <a:rPr lang="fi-FI" sz="2000" dirty="0"/>
              <a:t>Tulokset</a:t>
            </a:r>
            <a:endParaRPr lang="fi-FI" sz="2400" dirty="0"/>
          </a:p>
          <a:p>
            <a:r>
              <a:rPr lang="fi-FI" sz="1400" dirty="0">
                <a:ea typeface="+mn-lt"/>
                <a:cs typeface="+mn-lt"/>
              </a:rPr>
              <a:t>Hankkeen tuloksena syntyy virtuaalinen pelillinen 3D – kaivosympäristö, jonka sisältönä ovat skenaariopohjaiset harjoitteet eri kaivosympäristöihin ja työtehtäviin. Ympäristöä voidaan käyttää alan kaikilla koulutusasteilla, sekä jo alalla työskentelevien koulutuksessa, perehdytyksessä ja muuntokoulutuksessa. Toteutettava oppimisympäristö integroidaan osaksi alan koulutusta Lapin ammattikorkeakoulun kaivosalan koulutuksessa.</a:t>
            </a:r>
            <a:endParaRPr lang="fi-FI" sz="1800" dirty="0"/>
          </a:p>
          <a:p>
            <a:pPr marL="0" indent="0">
              <a:buNone/>
            </a:pPr>
            <a:r>
              <a:rPr lang="fi-FI" sz="2000" dirty="0"/>
              <a:t>Rahoittaja ja Kustannukset</a:t>
            </a:r>
          </a:p>
          <a:p>
            <a:r>
              <a:rPr lang="fi-FI" sz="1400" dirty="0">
                <a:ea typeface="+mn-lt"/>
                <a:cs typeface="+mn-lt"/>
              </a:rPr>
              <a:t>Hankkeen kokonaiskustannukset ovat 450 002 euroa, joista Pohjois-Pohjanmaan elinkeino-, liikenne- ja ympäristökeskus on myöntänyt Euroopan sosiaalirahaston (ESR) ja valtion rahoitusta 337 502 euroa. Hankkeen toteutusaika on 01/08/2019 – 31/12/2021 ja sen toteuttaa Lapin ammattikorkeakoulun </a:t>
            </a:r>
            <a:r>
              <a:rPr lang="fi-FI" sz="1400" dirty="0" err="1">
                <a:ea typeface="+mn-lt"/>
                <a:cs typeface="+mn-lt"/>
              </a:rPr>
              <a:t>FrostBit</a:t>
            </a:r>
            <a:r>
              <a:rPr lang="fi-FI" sz="1400" dirty="0">
                <a:ea typeface="+mn-lt"/>
                <a:cs typeface="+mn-lt"/>
              </a:rPr>
              <a:t> ohjelmistolaboratorio</a:t>
            </a:r>
          </a:p>
          <a:p>
            <a:endParaRPr lang="fi-FI"/>
          </a:p>
        </p:txBody>
      </p:sp>
      <p:pic>
        <p:nvPicPr>
          <p:cNvPr id="8" name="Kuva 8">
            <a:extLst>
              <a:ext uri="{FF2B5EF4-FFF2-40B4-BE49-F238E27FC236}">
                <a16:creationId xmlns:a16="http://schemas.microsoft.com/office/drawing/2014/main" id="{581E7625-1FC6-4FA0-9BC2-6CF6A757B9C8}"/>
              </a:ext>
            </a:extLst>
          </p:cNvPr>
          <p:cNvPicPr>
            <a:picLocks noGrp="1" noChangeAspect="1"/>
          </p:cNvPicPr>
          <p:nvPr>
            <p:ph sz="half" idx="2"/>
          </p:nvPr>
        </p:nvPicPr>
        <p:blipFill>
          <a:blip r:embed="rId2"/>
          <a:stretch>
            <a:fillRect/>
          </a:stretch>
        </p:blipFill>
        <p:spPr>
          <a:xfrm>
            <a:off x="5789472" y="2106659"/>
            <a:ext cx="6402355" cy="3597473"/>
          </a:xfrm>
        </p:spPr>
      </p:pic>
    </p:spTree>
    <p:extLst>
      <p:ext uri="{BB962C8B-B14F-4D97-AF65-F5344CB8AC3E}">
        <p14:creationId xmlns:p14="http://schemas.microsoft.com/office/powerpoint/2010/main" val="466492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3AEA3-B062-4118-8EF4-A220A0E6CCFF}"/>
              </a:ext>
            </a:extLst>
          </p:cNvPr>
          <p:cNvSpPr>
            <a:spLocks noGrp="1"/>
          </p:cNvSpPr>
          <p:nvPr>
            <p:ph type="title"/>
          </p:nvPr>
        </p:nvSpPr>
        <p:spPr/>
        <p:txBody>
          <a:bodyPr/>
          <a:lstStyle/>
          <a:p>
            <a:r>
              <a:rPr lang="fi-FI" err="1"/>
              <a:t>MiGaEL</a:t>
            </a:r>
            <a:r>
              <a:rPr lang="fi-FI"/>
              <a:t> - Hanketarina</a:t>
            </a:r>
          </a:p>
        </p:txBody>
      </p:sp>
      <p:sp>
        <p:nvSpPr>
          <p:cNvPr id="4" name="Content Placeholder 3">
            <a:extLst>
              <a:ext uri="{FF2B5EF4-FFF2-40B4-BE49-F238E27FC236}">
                <a16:creationId xmlns:a16="http://schemas.microsoft.com/office/drawing/2014/main" id="{278F883F-2A8B-4D64-8E09-515145BF626E}"/>
              </a:ext>
            </a:extLst>
          </p:cNvPr>
          <p:cNvSpPr>
            <a:spLocks noGrp="1"/>
          </p:cNvSpPr>
          <p:nvPr>
            <p:ph sz="half" idx="2"/>
          </p:nvPr>
        </p:nvSpPr>
        <p:spPr>
          <a:xfrm>
            <a:off x="839788" y="1671714"/>
            <a:ext cx="5157787" cy="5149319"/>
          </a:xfrm>
        </p:spPr>
        <p:txBody>
          <a:bodyPr vert="horz" lIns="91440" tIns="45720" rIns="91440" bIns="45720" rtlCol="0" anchor="t">
            <a:normAutofit fontScale="92500" lnSpcReduction="10000"/>
          </a:bodyPr>
          <a:lstStyle/>
          <a:p>
            <a:pPr marL="0" indent="0">
              <a:buNone/>
            </a:pPr>
            <a:r>
              <a:rPr lang="fi-FI" sz="1300" b="1" dirty="0"/>
              <a:t>Kaivosalan koulutuksessa ongelmaksi koetaan perinteiset opetusmenetelmät, jotka eivät mahdollista opiskelua todenmukaisessa toimintaympäristössä</a:t>
            </a:r>
            <a:r>
              <a:rPr lang="fi-FI" sz="1300" dirty="0"/>
              <a:t>. Lapin ammattikorkeakoulu ja Kajaanin ammattikorkeakoulu kehittivät yhdessä kaivosalan virtuaalisen oppimisympäristön </a:t>
            </a:r>
            <a:r>
              <a:rPr lang="fi-FI" sz="1300" dirty="0" err="1"/>
              <a:t>KaiVi</a:t>
            </a:r>
            <a:r>
              <a:rPr lang="fi-FI" sz="1300" dirty="0"/>
              <a:t> – hankkeessa. </a:t>
            </a:r>
            <a:r>
              <a:rPr lang="fi-FI" sz="1300" dirty="0" err="1"/>
              <a:t>KaiVi</a:t>
            </a:r>
            <a:r>
              <a:rPr lang="fi-FI" sz="1300" dirty="0"/>
              <a:t> – hanke toteutettiin 1.6.2015-31.5.2018.</a:t>
            </a:r>
            <a:endParaRPr lang="fi-FI" dirty="0"/>
          </a:p>
          <a:p>
            <a:pPr marL="0" indent="0">
              <a:buNone/>
            </a:pPr>
            <a:r>
              <a:rPr lang="fi-FI" sz="1300" dirty="0" err="1"/>
              <a:t>KaiVi</a:t>
            </a:r>
            <a:r>
              <a:rPr lang="fi-FI" sz="1300" dirty="0"/>
              <a:t> – hankkeessa luotiin virtuaalinen oppimisympäristö, jossa opiskelijat voivat toimia eri rooleissa kaivosympäristössä samanaikaisesti. Kehitetyt opetus- ja harjoitustehtävät antoivat opiskelijoille mahdollisuuden todellisiin harjoitustilanteisiin. Virtuaaliseen oppimisympäristöön kehitetyt harjoitukset ja pelillisyyttä hyödyntävät oppimistehtävät määriteltiin yhteistyössä kaivosalan asiantuntijoiden, elinkeinoedustajien ja opettajien kanssa, jotta ne vastaavat todellisia tilanteita ja sisältöä. </a:t>
            </a:r>
            <a:r>
              <a:rPr lang="fi-FI" sz="1300" dirty="0">
                <a:ea typeface="+mn-lt"/>
                <a:cs typeface="+mn-lt"/>
              </a:rPr>
              <a:t>Kaivosalan virtuaalisella oppimisympäristöllä pystyttiin vastaamaan koulutuksessa esiin tulleeseen ongelmaan. </a:t>
            </a:r>
          </a:p>
          <a:p>
            <a:pPr marL="0" indent="0">
              <a:buNone/>
            </a:pPr>
            <a:r>
              <a:rPr lang="fi-FI" sz="1300" dirty="0" err="1">
                <a:ea typeface="+mn-lt"/>
                <a:cs typeface="+mn-lt"/>
              </a:rPr>
              <a:t>KaiVi</a:t>
            </a:r>
            <a:r>
              <a:rPr lang="fi-FI" sz="1300" dirty="0">
                <a:ea typeface="+mn-lt"/>
                <a:cs typeface="+mn-lt"/>
              </a:rPr>
              <a:t> – hankkeen aikana ja käyttöön otossa kuitenkin havaittiin, että yksittäiset ja kohdennetut harjoitteet mahdollistaisivat tiettyjen asioiden harjoittelun tehokkaammin kuin mitä </a:t>
            </a:r>
            <a:r>
              <a:rPr lang="fi-FI" sz="1300" dirty="0" err="1">
                <a:ea typeface="+mn-lt"/>
                <a:cs typeface="+mn-lt"/>
              </a:rPr>
              <a:t>KaiVi</a:t>
            </a:r>
            <a:r>
              <a:rPr lang="fi-FI" sz="1300" dirty="0">
                <a:ea typeface="+mn-lt"/>
                <a:cs typeface="+mn-lt"/>
              </a:rPr>
              <a:t> mahdollistaa. </a:t>
            </a:r>
            <a:r>
              <a:rPr lang="fi-FI" sz="1300" dirty="0" err="1">
                <a:ea typeface="+mn-lt"/>
                <a:cs typeface="+mn-lt"/>
              </a:rPr>
              <a:t>KaiVi</a:t>
            </a:r>
            <a:r>
              <a:rPr lang="fi-FI" sz="1300" dirty="0">
                <a:ea typeface="+mn-lt"/>
                <a:cs typeface="+mn-lt"/>
              </a:rPr>
              <a:t> nykyisellään palvelee tehokkaasti kaivosalan opetuksessa, kun opetellaan kaivoksen kokonaisvaltaista toimintaa, sekä syy-seuraussuhteita maanalaisessa kaivoksessa.</a:t>
            </a:r>
            <a:endParaRPr lang="fi-FI" sz="1300" dirty="0"/>
          </a:p>
        </p:txBody>
      </p:sp>
      <p:sp>
        <p:nvSpPr>
          <p:cNvPr id="6" name="Content Placeholder 5">
            <a:extLst>
              <a:ext uri="{FF2B5EF4-FFF2-40B4-BE49-F238E27FC236}">
                <a16:creationId xmlns:a16="http://schemas.microsoft.com/office/drawing/2014/main" id="{8C9E7804-5448-4F04-87F5-9EC9B6398916}"/>
              </a:ext>
            </a:extLst>
          </p:cNvPr>
          <p:cNvSpPr>
            <a:spLocks noGrp="1"/>
          </p:cNvSpPr>
          <p:nvPr>
            <p:ph sz="quarter" idx="4"/>
          </p:nvPr>
        </p:nvSpPr>
        <p:spPr>
          <a:xfrm>
            <a:off x="6172200" y="1671714"/>
            <a:ext cx="5177141" cy="5094892"/>
          </a:xfrm>
        </p:spPr>
        <p:txBody>
          <a:bodyPr vert="horz" lIns="91440" tIns="45720" rIns="91440" bIns="45720" rtlCol="0" anchor="t">
            <a:normAutofit fontScale="92500" lnSpcReduction="10000"/>
          </a:bodyPr>
          <a:lstStyle/>
          <a:p>
            <a:pPr marL="0" indent="0">
              <a:buNone/>
            </a:pPr>
            <a:r>
              <a:rPr lang="fi-FI" sz="1300" dirty="0" err="1">
                <a:ea typeface="+mn-lt"/>
                <a:cs typeface="+mn-lt"/>
              </a:rPr>
              <a:t>MiGaEL</a:t>
            </a:r>
            <a:r>
              <a:rPr lang="fi-FI" sz="1300" dirty="0">
                <a:ea typeface="+mn-lt"/>
                <a:cs typeface="+mn-lt"/>
              </a:rPr>
              <a:t> hankkeessa toteutetaan uusi virtuaalinen kaivosympäristö, joka sisältää avolouhoksen ja tunnelissa tapahtuvia operaatioita. Uusi ympäristö tulee olemaan skenaariopohjainen, joka mahdollistaa tehokkaamman yksittäisten työtehtävien harjoittelun riippumatta ajankohdasta. Lisäksi on koettu että skenaariopohjaisuus helpottaisi ympäristön hyödyntämistä opetuksessa, koska oppitunneilla voidaan joustavasti käsitellä opetuksen aikataulun mukaisia asioita virtuaalisessa oppimisympäristössä. Sisällön tuotannossa ja skenaarioiden määrityksessä otetaan erityisesti huomioon työturvallisuus ja oikeat työskentelytavat. </a:t>
            </a:r>
          </a:p>
          <a:p>
            <a:pPr marL="0" indent="0">
              <a:buNone/>
            </a:pPr>
            <a:r>
              <a:rPr lang="fi-FI" sz="1300" dirty="0">
                <a:ea typeface="+mn-lt"/>
                <a:cs typeface="+mn-lt"/>
              </a:rPr>
              <a:t>Virtuaalisessa oppimisympäristössä käyttäjä on aktiivisessa roolissa. Opiskelija tekee itse päätökset ja näkee niiden vaikutukset. </a:t>
            </a:r>
            <a:r>
              <a:rPr lang="fi-FI" sz="1300" dirty="0" err="1">
                <a:ea typeface="+mn-lt"/>
                <a:cs typeface="+mn-lt"/>
              </a:rPr>
              <a:t>Immersiivinen</a:t>
            </a:r>
            <a:r>
              <a:rPr lang="fi-FI" sz="1300" dirty="0">
                <a:ea typeface="+mn-lt"/>
                <a:cs typeface="+mn-lt"/>
              </a:rPr>
              <a:t> oppimisympäristö ja päätöksiin liittyvät vahvat tunteet tekevät opetettavista asioista mieleenpainuvia verrattuna perinteisiin opetustapoihin. Virtuaalisessa oppimisympäristössä voidaan opettaa päätöksentekoa tilanteissa, joita tosielämässä ei ole mahdollista, taloudellisesti järkevää tai turvallista opettaa. Toteutettavan virtuaalisen oppimisympäristön tarkoituksena on lisätä myös kaivosalan kiinnostavuutta, ja sitä kautta edistää työvoiman saatavuutta kaivosalalla. </a:t>
            </a:r>
          </a:p>
          <a:p>
            <a:pPr marL="0" indent="0">
              <a:buNone/>
            </a:pPr>
            <a:r>
              <a:rPr lang="fi-FI" sz="1300" dirty="0">
                <a:ea typeface="+mn-lt"/>
                <a:cs typeface="+mn-lt"/>
              </a:rPr>
              <a:t>Hankkeessa tuotetaan myös selvitys sosiaalisen toimiluvan taustasta ja teoriasta. Selvityksen eri näkökulmia edustavat kaivannaisteollisuuden, akateemisen ja soveltavan tutkimuksen sekä viranomaisten ja hallinnon näkökulmat. Selvityksen tuloksena määritellään ja toteutetaan skenaarioharjoite, jossa käyttäjä pääsee tutustumaan sosiaaliseen toimilupaan. </a:t>
            </a:r>
            <a:br>
              <a:rPr lang="fi-FI" sz="1300" dirty="0">
                <a:ea typeface="+mn-lt"/>
                <a:cs typeface="+mn-lt"/>
              </a:rPr>
            </a:br>
            <a:br>
              <a:rPr lang="fi-FI" sz="1300" dirty="0">
                <a:ea typeface="+mn-lt"/>
                <a:cs typeface="+mn-lt"/>
              </a:rPr>
            </a:br>
            <a:endParaRPr lang="fi-FI"/>
          </a:p>
        </p:txBody>
      </p:sp>
    </p:spTree>
    <p:extLst>
      <p:ext uri="{BB962C8B-B14F-4D97-AF65-F5344CB8AC3E}">
        <p14:creationId xmlns:p14="http://schemas.microsoft.com/office/powerpoint/2010/main" val="391107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3" descr="Kuva, joka sisältää kohteen teksti&#10;&#10;Kuvaus luotu automaattisesti">
            <a:extLst>
              <a:ext uri="{FF2B5EF4-FFF2-40B4-BE49-F238E27FC236}">
                <a16:creationId xmlns:a16="http://schemas.microsoft.com/office/drawing/2014/main" id="{207F0726-778B-4DEC-A5D0-2909AC52D273}"/>
              </a:ext>
            </a:extLst>
          </p:cNvPr>
          <p:cNvPicPr>
            <a:picLocks noChangeAspect="1"/>
          </p:cNvPicPr>
          <p:nvPr/>
        </p:nvPicPr>
        <p:blipFill rotWithShape="1">
          <a:blip r:embed="rId2"/>
          <a:srcRect r="113" b="12879"/>
          <a:stretch/>
        </p:blipFill>
        <p:spPr>
          <a:xfrm>
            <a:off x="1996904" y="362392"/>
            <a:ext cx="8190618" cy="5340696"/>
          </a:xfrm>
          <a:prstGeom prst="rect">
            <a:avLst/>
          </a:prstGeom>
        </p:spPr>
      </p:pic>
      <p:sp>
        <p:nvSpPr>
          <p:cNvPr id="3" name="Content Placeholder 2">
            <a:extLst>
              <a:ext uri="{FF2B5EF4-FFF2-40B4-BE49-F238E27FC236}">
                <a16:creationId xmlns:a16="http://schemas.microsoft.com/office/drawing/2014/main" id="{A911EBE8-8804-47EF-AA55-729B3932C241}"/>
              </a:ext>
            </a:extLst>
          </p:cNvPr>
          <p:cNvSpPr>
            <a:spLocks noGrp="1"/>
          </p:cNvSpPr>
          <p:nvPr>
            <p:ph idx="1"/>
          </p:nvPr>
        </p:nvSpPr>
        <p:spPr>
          <a:xfrm>
            <a:off x="1687716" y="5931095"/>
            <a:ext cx="8759460" cy="642419"/>
          </a:xfrm>
        </p:spPr>
        <p:txBody>
          <a:bodyPr vert="horz" lIns="91440" tIns="45720" rIns="91440" bIns="45720" rtlCol="0" anchor="t">
            <a:normAutofit/>
          </a:bodyPr>
          <a:lstStyle/>
          <a:p>
            <a:pPr marL="0" indent="0" algn="ctr">
              <a:buNone/>
            </a:pPr>
            <a:r>
              <a:rPr lang="fi-FI" sz="1400" dirty="0"/>
              <a:t>www.migael.fi</a:t>
            </a:r>
            <a:br>
              <a:rPr lang="fi-FI" sz="1400" dirty="0"/>
            </a:br>
            <a:endParaRPr lang="fi-FI" sz="1400" dirty="0"/>
          </a:p>
        </p:txBody>
      </p:sp>
      <p:sp>
        <p:nvSpPr>
          <p:cNvPr id="4" name="Content Placeholder 2">
            <a:extLst>
              <a:ext uri="{FF2B5EF4-FFF2-40B4-BE49-F238E27FC236}">
                <a16:creationId xmlns:a16="http://schemas.microsoft.com/office/drawing/2014/main" id="{B835B8E3-A4BB-4FFE-A087-0E6993503833}"/>
              </a:ext>
            </a:extLst>
          </p:cNvPr>
          <p:cNvSpPr txBox="1">
            <a:spLocks/>
          </p:cNvSpPr>
          <p:nvPr/>
        </p:nvSpPr>
        <p:spPr>
          <a:xfrm>
            <a:off x="1682140" y="6213593"/>
            <a:ext cx="8759460" cy="64241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i-FI" sz="1400" dirty="0">
                <a:solidFill>
                  <a:srgbClr val="FF5032"/>
                </a:solidFill>
                <a:latin typeface="Flama"/>
              </a:rPr>
              <a:t>www.lapinamk.fi</a:t>
            </a:r>
            <a:endParaRPr lang="fi-FI">
              <a:solidFill>
                <a:srgbClr val="FF5032"/>
              </a:solidFill>
              <a:latin typeface="Flama"/>
            </a:endParaRPr>
          </a:p>
        </p:txBody>
      </p:sp>
    </p:spTree>
    <p:extLst>
      <p:ext uri="{BB962C8B-B14F-4D97-AF65-F5344CB8AC3E}">
        <p14:creationId xmlns:p14="http://schemas.microsoft.com/office/powerpoint/2010/main" val="2268945148"/>
      </p:ext>
    </p:extLst>
  </p:cSld>
  <p:clrMapOvr>
    <a:masterClrMapping/>
  </p:clrMapOvr>
</p:sld>
</file>

<file path=ppt/theme/theme1.xml><?xml version="1.0" encoding="utf-8"?>
<a:theme xmlns:a="http://schemas.openxmlformats.org/drawingml/2006/main" name="Office Theme">
  <a:themeElements>
    <a:clrScheme name="Migael">
      <a:dk1>
        <a:srgbClr val="131426"/>
      </a:dk1>
      <a:lt1>
        <a:srgbClr val="FFFFFF"/>
      </a:lt1>
      <a:dk2>
        <a:srgbClr val="1D1E3B"/>
      </a:dk2>
      <a:lt2>
        <a:srgbClr val="F2F2F2"/>
      </a:lt2>
      <a:accent1>
        <a:srgbClr val="FF802B"/>
      </a:accent1>
      <a:accent2>
        <a:srgbClr val="FFB728"/>
      </a:accent2>
      <a:accent3>
        <a:srgbClr val="3BB87F"/>
      </a:accent3>
      <a:accent4>
        <a:srgbClr val="634F5D"/>
      </a:accent4>
      <a:accent5>
        <a:srgbClr val="7F7F7F"/>
      </a:accent5>
      <a:accent6>
        <a:srgbClr val="7F7F7F"/>
      </a:accent6>
      <a:hlink>
        <a:srgbClr val="0563C1"/>
      </a:hlink>
      <a:folHlink>
        <a:srgbClr val="954F72"/>
      </a:folHlink>
    </a:clrScheme>
    <a:fontScheme name="Migael">
      <a:majorFont>
        <a:latin typeface="Bahnschrift SemiBold"/>
        <a:ea typeface=""/>
        <a:cs typeface=""/>
      </a:majorFont>
      <a:minorFont>
        <a:latin typeface="Bahnschrift Semi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Laajakuva</PresentationFormat>
  <Slides>4</Slides>
  <Notes>1</Notes>
  <HiddenSlides>0</HiddenSlides>
  <ScaleCrop>false</ScaleCrop>
  <HeadingPairs>
    <vt:vector size="4" baseType="variant">
      <vt:variant>
        <vt:lpstr>Teema</vt:lpstr>
      </vt:variant>
      <vt:variant>
        <vt:i4>1</vt:i4>
      </vt:variant>
      <vt:variant>
        <vt:lpstr>Dian otsikot</vt:lpstr>
      </vt:variant>
      <vt:variant>
        <vt:i4>4</vt:i4>
      </vt:variant>
    </vt:vector>
  </HeadingPairs>
  <TitlesOfParts>
    <vt:vector size="5" baseType="lpstr">
      <vt:lpstr>Office Theme</vt:lpstr>
      <vt:lpstr>Mining Game for Education and Learning</vt:lpstr>
      <vt:lpstr>MiGaEL – Mining Game for Education and Learning</vt:lpstr>
      <vt:lpstr>MiGaEL - Hanketarina</vt:lpstr>
      <vt:lpstr>PowerPoint-esitys</vt:lpstr>
    </vt:vector>
  </TitlesOfParts>
  <Company>EDU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KaiVi –  Kaivosalan virtuaalinen oppimisympäristö</dc:title>
  <dc:creator>Hirvaskari Milla</dc:creator>
  <cp:revision>98</cp:revision>
  <dcterms:created xsi:type="dcterms:W3CDTF">2015-09-10T05:15:53Z</dcterms:created>
  <dcterms:modified xsi:type="dcterms:W3CDTF">2021-01-20T10:40:43Z</dcterms:modified>
</cp:coreProperties>
</file>